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90" r:id="rId4"/>
    <p:sldId id="291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1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8" name="Picture 7" descr="https://upload.wikimedia.org/wikipedia/commons/thumb/0/05/Windows_10_Logo.svg/1024px-Windows_10_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1" y="3288097"/>
            <a:ext cx="8281988" cy="19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10" name="Picture 9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8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windows 10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The </a:t>
            </a:r>
            <a:r>
              <a:rPr lang="en-US" sz="3000" b="1" dirty="0">
                <a:solidFill>
                  <a:srgbClr val="FF0000"/>
                </a:solidFill>
              </a:rPr>
              <a:t>start menu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Notification </a:t>
            </a:r>
            <a:r>
              <a:rPr lang="en-US" sz="3000" b="1" dirty="0">
                <a:solidFill>
                  <a:srgbClr val="FF0000"/>
                </a:solidFill>
              </a:rPr>
              <a:t>pane and action </a:t>
            </a:r>
            <a:r>
              <a:rPr lang="en-US" sz="3000" b="1" dirty="0" smtClean="0">
                <a:solidFill>
                  <a:srgbClr val="FF0000"/>
                </a:solidFill>
              </a:rPr>
              <a:t>center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   Lab. 1 (Windows 10)                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Tablet mode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08364" y="707885"/>
            <a:ext cx="849694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If you're using Windows 10 on a hybrid computer, consisting of a touchscreen with a detachable keyboard, you can use Tablet Mode to make it easier to use.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13" y="2420888"/>
            <a:ext cx="4243671" cy="33022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2410869"/>
            <a:ext cx="4287825" cy="330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65557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settings App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08364" y="707885"/>
            <a:ext cx="849694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lvl="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Windows 10 has reorganized a lot of system settings into a brand new Settings app.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Lab. 1 (Windows 10)        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November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364" y="2412944"/>
            <a:ext cx="4243671" cy="32747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2421817"/>
            <a:ext cx="4293722" cy="326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8532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19407</TotalTime>
  <Words>147</Words>
  <Application>Microsoft Office PowerPoint</Application>
  <PresentationFormat>On-screen Show (4:3)</PresentationFormat>
  <Paragraphs>27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276</cp:revision>
  <dcterms:created xsi:type="dcterms:W3CDTF">2017-03-24T08:33:37Z</dcterms:created>
  <dcterms:modified xsi:type="dcterms:W3CDTF">2018-12-14T04:42:02Z</dcterms:modified>
</cp:coreProperties>
</file>